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7559675" cy="10439400"/>
  <p:notesSz cx="6735763" cy="98663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1" roundtripDataSignature="AMtx7mjDURuHrpTqDEzgipvub/zdKBl2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9392"/>
    <a:srgbClr val="FF8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55" autoAdjust="0"/>
    <p:restoredTop sz="94022" autoAdjust="0"/>
  </p:normalViewPr>
  <p:slideViewPr>
    <p:cSldViewPr snapToGrid="0">
      <p:cViewPr varScale="1">
        <p:scale>
          <a:sx n="85" d="100"/>
          <a:sy n="85" d="100"/>
        </p:scale>
        <p:origin x="3210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94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customschemas.google.com/relationships/presentationmetadata" Target="metadata"/><Relationship Id="rId15" Type="http://schemas.openxmlformats.org/officeDocument/2006/relationships/tableStyles" Target="tableStyles.xml"/><Relationship Id="rId4" Type="http://schemas.openxmlformats.org/officeDocument/2006/relationships/handoutMaster" Target="handoutMasters/handout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74B64ED0-E17F-6C73-6C9D-F5F4C9DECD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53310E1-937A-DB3E-5DD6-BB67842D9E2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2C9C6C-6684-4A12-8E1C-097B6F794CB7}" type="datetimeFigureOut">
              <a:rPr kumimoji="1" lang="ja-JP" altLang="en-US" smtClean="0"/>
              <a:t>2025/11/17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1EB1A87-1200-1B00-0BAD-A64CB50FB84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7D2991-BB08-E5E0-FEE0-12B769702F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E1C4A6-4629-4B82-9485-766BBBC7DB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431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19413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14763" y="0"/>
            <a:ext cx="2919412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162175" y="1233488"/>
            <a:ext cx="241141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1013"/>
            <a:ext cx="2919413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62175" y="1233488"/>
            <a:ext cx="241141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p3:notes"/>
          <p:cNvSpPr txBox="1"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ja-JP" altLang="en-US" dirty="0"/>
          </a:p>
        </p:txBody>
      </p:sp>
      <p:sp>
        <p:nvSpPr>
          <p:cNvPr id="191" name="Google Shape;191;p3:notes"/>
          <p:cNvSpPr txBox="1">
            <a:spLocks noGrp="1"/>
          </p:cNvSpPr>
          <p:nvPr>
            <p:ph type="sldNum" idx="12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5489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userDrawn="1">
  <p:cSld name="タイトルとコンテンツ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5A04109-F648-D680-AA76-D0E69FDF0A72}"/>
              </a:ext>
            </a:extLst>
          </p:cNvPr>
          <p:cNvSpPr txBox="1"/>
          <p:nvPr userDrawn="1"/>
        </p:nvSpPr>
        <p:spPr>
          <a:xfrm>
            <a:off x="395273" y="396142"/>
            <a:ext cx="1199947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Title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D3C0118E-0EF0-A389-9949-C02019E8D3B3}"/>
              </a:ext>
            </a:extLst>
          </p:cNvPr>
          <p:cNvCxnSpPr>
            <a:cxnSpLocks/>
          </p:cNvCxnSpPr>
          <p:nvPr userDrawn="1"/>
        </p:nvCxnSpPr>
        <p:spPr>
          <a:xfrm flipH="1">
            <a:off x="404796" y="1404909"/>
            <a:ext cx="6828171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9B5383AC-B907-A796-E645-12BAA47D59EF}"/>
              </a:ext>
            </a:extLst>
          </p:cNvPr>
          <p:cNvCxnSpPr>
            <a:cxnSpLocks/>
          </p:cNvCxnSpPr>
          <p:nvPr userDrawn="1"/>
        </p:nvCxnSpPr>
        <p:spPr>
          <a:xfrm flipH="1">
            <a:off x="389882" y="1127362"/>
            <a:ext cx="6828171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2CD09B0-F5ED-E6E1-BAD1-ADC3E447EFED}"/>
              </a:ext>
            </a:extLst>
          </p:cNvPr>
          <p:cNvSpPr txBox="1"/>
          <p:nvPr userDrawn="1"/>
        </p:nvSpPr>
        <p:spPr>
          <a:xfrm>
            <a:off x="3690853" y="1141767"/>
            <a:ext cx="2019537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Action</a:t>
            </a:r>
            <a:endParaRPr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DCD17CF-22A1-1621-610E-9C8C1365D4E9}"/>
              </a:ext>
            </a:extLst>
          </p:cNvPr>
          <p:cNvSpPr txBox="1"/>
          <p:nvPr userDrawn="1"/>
        </p:nvSpPr>
        <p:spPr>
          <a:xfrm>
            <a:off x="6689674" y="1143299"/>
            <a:ext cx="591810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Dur</a:t>
            </a:r>
            <a:endParaRPr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0118571-7ACC-F8E6-9D37-0BA009B5DBD9}"/>
              </a:ext>
            </a:extLst>
          </p:cNvPr>
          <p:cNvSpPr txBox="1"/>
          <p:nvPr userDrawn="1"/>
        </p:nvSpPr>
        <p:spPr>
          <a:xfrm>
            <a:off x="1390083" y="1138823"/>
            <a:ext cx="2217845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Picture</a:t>
            </a:r>
            <a:endParaRPr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F8DCFC7-4F49-AE8C-3928-02D7E1F019BA}"/>
              </a:ext>
            </a:extLst>
          </p:cNvPr>
          <p:cNvSpPr txBox="1"/>
          <p:nvPr userDrawn="1"/>
        </p:nvSpPr>
        <p:spPr>
          <a:xfrm>
            <a:off x="395273" y="1136120"/>
            <a:ext cx="343400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</a:t>
            </a:r>
            <a:endParaRPr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393E525-190F-7C00-BD0C-C936C58F050B}"/>
              </a:ext>
            </a:extLst>
          </p:cNvPr>
          <p:cNvSpPr txBox="1"/>
          <p:nvPr userDrawn="1"/>
        </p:nvSpPr>
        <p:spPr>
          <a:xfrm>
            <a:off x="745590" y="1136886"/>
            <a:ext cx="36342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27669B8-64BC-393F-E77F-B340BD67ADDB}"/>
              </a:ext>
            </a:extLst>
          </p:cNvPr>
          <p:cNvCxnSpPr>
            <a:cxnSpLocks/>
          </p:cNvCxnSpPr>
          <p:nvPr userDrawn="1"/>
        </p:nvCxnSpPr>
        <p:spPr>
          <a:xfrm flipH="1">
            <a:off x="6374757" y="596687"/>
            <a:ext cx="818973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3370A4C-096F-695F-B6A7-5728FEECAB5C}"/>
              </a:ext>
            </a:extLst>
          </p:cNvPr>
          <p:cNvCxnSpPr>
            <a:cxnSpLocks/>
          </p:cNvCxnSpPr>
          <p:nvPr userDrawn="1"/>
        </p:nvCxnSpPr>
        <p:spPr>
          <a:xfrm flipH="1">
            <a:off x="510735" y="596687"/>
            <a:ext cx="5669372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7B9F144-65A1-2B17-163B-AC2BEE1B9934}"/>
              </a:ext>
            </a:extLst>
          </p:cNvPr>
          <p:cNvSpPr/>
          <p:nvPr userDrawn="1"/>
        </p:nvSpPr>
        <p:spPr>
          <a:xfrm>
            <a:off x="1149347" y="1513682"/>
            <a:ext cx="2789241" cy="1571619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8371132E-EA7C-6EEB-45F5-C5C99209BD83}"/>
              </a:ext>
            </a:extLst>
          </p:cNvPr>
          <p:cNvCxnSpPr>
            <a:cxnSpLocks/>
          </p:cNvCxnSpPr>
          <p:nvPr userDrawn="1"/>
        </p:nvCxnSpPr>
        <p:spPr>
          <a:xfrm>
            <a:off x="760830" y="1095706"/>
            <a:ext cx="0" cy="894126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49C3227-87D6-EA79-5AB7-3AD36D2D8424}"/>
              </a:ext>
            </a:extLst>
          </p:cNvPr>
          <p:cNvCxnSpPr>
            <a:cxnSpLocks/>
          </p:cNvCxnSpPr>
          <p:nvPr userDrawn="1"/>
        </p:nvCxnSpPr>
        <p:spPr>
          <a:xfrm>
            <a:off x="1054778" y="1095706"/>
            <a:ext cx="0" cy="894126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3E52AFD1-73D0-175F-208A-DF829C2EC683}"/>
              </a:ext>
            </a:extLst>
          </p:cNvPr>
          <p:cNvCxnSpPr>
            <a:cxnSpLocks/>
          </p:cNvCxnSpPr>
          <p:nvPr userDrawn="1"/>
        </p:nvCxnSpPr>
        <p:spPr>
          <a:xfrm>
            <a:off x="461946" y="10030702"/>
            <a:ext cx="67317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52B252B-E998-A49C-EC65-D0B93B3C7CDC}"/>
              </a:ext>
            </a:extLst>
          </p:cNvPr>
          <p:cNvSpPr txBox="1"/>
          <p:nvPr userDrawn="1"/>
        </p:nvSpPr>
        <p:spPr>
          <a:xfrm>
            <a:off x="3204578" y="10088482"/>
            <a:ext cx="407690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FHD(1080x1920) / 4K(3840x2160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）｜　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24fps / 30fps /60fps</a:t>
            </a:r>
            <a:endParaRPr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172BB07A-99D8-71C7-AE58-57752A4BB78A}"/>
              </a:ext>
            </a:extLst>
          </p:cNvPr>
          <p:cNvCxnSpPr>
            <a:cxnSpLocks/>
          </p:cNvCxnSpPr>
          <p:nvPr userDrawn="1"/>
        </p:nvCxnSpPr>
        <p:spPr>
          <a:xfrm>
            <a:off x="4033055" y="1089439"/>
            <a:ext cx="0" cy="894126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7D14769A-41B7-D23D-955D-9BE0CC5323D6}"/>
              </a:ext>
            </a:extLst>
          </p:cNvPr>
          <p:cNvCxnSpPr>
            <a:cxnSpLocks/>
          </p:cNvCxnSpPr>
          <p:nvPr userDrawn="1"/>
        </p:nvCxnSpPr>
        <p:spPr>
          <a:xfrm>
            <a:off x="5400645" y="1089439"/>
            <a:ext cx="0" cy="894126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DFBF603B-D3E2-CA82-DC10-DE3D8E1D946D}"/>
              </a:ext>
            </a:extLst>
          </p:cNvPr>
          <p:cNvCxnSpPr>
            <a:cxnSpLocks/>
          </p:cNvCxnSpPr>
          <p:nvPr userDrawn="1"/>
        </p:nvCxnSpPr>
        <p:spPr>
          <a:xfrm>
            <a:off x="6784243" y="1089439"/>
            <a:ext cx="0" cy="894126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1E3822C2-4B74-0481-9BCC-728EDDB5C1B8}"/>
              </a:ext>
            </a:extLst>
          </p:cNvPr>
          <p:cNvCxnSpPr>
            <a:cxnSpLocks/>
          </p:cNvCxnSpPr>
          <p:nvPr userDrawn="1"/>
        </p:nvCxnSpPr>
        <p:spPr>
          <a:xfrm>
            <a:off x="461946" y="1440118"/>
            <a:ext cx="67317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6A610775-EAB6-FB36-F97D-BB4E9AC90A23}"/>
              </a:ext>
            </a:extLst>
          </p:cNvPr>
          <p:cNvCxnSpPr>
            <a:cxnSpLocks/>
          </p:cNvCxnSpPr>
          <p:nvPr userDrawn="1"/>
        </p:nvCxnSpPr>
        <p:spPr>
          <a:xfrm>
            <a:off x="438075" y="4871989"/>
            <a:ext cx="67317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73A0E0DF-8B52-D977-ABA7-14CFD7B14FBE}"/>
              </a:ext>
            </a:extLst>
          </p:cNvPr>
          <p:cNvCxnSpPr>
            <a:cxnSpLocks/>
          </p:cNvCxnSpPr>
          <p:nvPr userDrawn="1"/>
        </p:nvCxnSpPr>
        <p:spPr>
          <a:xfrm>
            <a:off x="461946" y="6580511"/>
            <a:ext cx="67317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1C05FD67-78FA-5EFF-710F-FDC6EEE85C86}"/>
              </a:ext>
            </a:extLst>
          </p:cNvPr>
          <p:cNvCxnSpPr>
            <a:cxnSpLocks/>
          </p:cNvCxnSpPr>
          <p:nvPr userDrawn="1"/>
        </p:nvCxnSpPr>
        <p:spPr>
          <a:xfrm>
            <a:off x="452989" y="8298800"/>
            <a:ext cx="67317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CBE8F793-6A4E-31D9-5F8B-D37933A55A56}"/>
              </a:ext>
            </a:extLst>
          </p:cNvPr>
          <p:cNvCxnSpPr>
            <a:cxnSpLocks/>
          </p:cNvCxnSpPr>
          <p:nvPr userDrawn="1"/>
        </p:nvCxnSpPr>
        <p:spPr>
          <a:xfrm>
            <a:off x="503399" y="3162069"/>
            <a:ext cx="67317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95FA4C81-3A40-2D93-2FA9-58E7AA924F29}"/>
              </a:ext>
            </a:extLst>
          </p:cNvPr>
          <p:cNvCxnSpPr>
            <a:cxnSpLocks/>
          </p:cNvCxnSpPr>
          <p:nvPr userDrawn="1"/>
        </p:nvCxnSpPr>
        <p:spPr>
          <a:xfrm>
            <a:off x="473476" y="1083089"/>
            <a:ext cx="6731784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90B72C07-23CF-25DA-6DEB-1AE1490FBB59}"/>
              </a:ext>
            </a:extLst>
          </p:cNvPr>
          <p:cNvCxnSpPr>
            <a:cxnSpLocks/>
          </p:cNvCxnSpPr>
          <p:nvPr userDrawn="1"/>
        </p:nvCxnSpPr>
        <p:spPr>
          <a:xfrm>
            <a:off x="464697" y="1083089"/>
            <a:ext cx="670516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D0426672-2875-EC75-4B3B-7AAB2A92CA6F}"/>
              </a:ext>
            </a:extLst>
          </p:cNvPr>
          <p:cNvCxnSpPr>
            <a:cxnSpLocks/>
          </p:cNvCxnSpPr>
          <p:nvPr userDrawn="1"/>
        </p:nvCxnSpPr>
        <p:spPr>
          <a:xfrm>
            <a:off x="493874" y="638702"/>
            <a:ext cx="667598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D3C6E77-3457-A33B-DF0F-98E13DF22579}"/>
              </a:ext>
            </a:extLst>
          </p:cNvPr>
          <p:cNvSpPr txBox="1"/>
          <p:nvPr userDrawn="1"/>
        </p:nvSpPr>
        <p:spPr>
          <a:xfrm>
            <a:off x="5567959" y="1130381"/>
            <a:ext cx="113511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Dialogue</a:t>
            </a:r>
            <a:endParaRPr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C79FA22C-7F65-67F2-B506-9A79C750D7EB}"/>
              </a:ext>
            </a:extLst>
          </p:cNvPr>
          <p:cNvCxnSpPr>
            <a:cxnSpLocks/>
          </p:cNvCxnSpPr>
          <p:nvPr userDrawn="1"/>
        </p:nvCxnSpPr>
        <p:spPr>
          <a:xfrm>
            <a:off x="465974" y="952233"/>
            <a:ext cx="4317957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C05952B5-E789-2D9F-AD0E-2FE3F671502D}"/>
              </a:ext>
            </a:extLst>
          </p:cNvPr>
          <p:cNvCxnSpPr>
            <a:cxnSpLocks/>
          </p:cNvCxnSpPr>
          <p:nvPr userDrawn="1"/>
        </p:nvCxnSpPr>
        <p:spPr>
          <a:xfrm>
            <a:off x="4864101" y="955408"/>
            <a:ext cx="16287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4B4E7CC6-20F8-F4A7-30B1-62D211C2FAF7}"/>
              </a:ext>
            </a:extLst>
          </p:cNvPr>
          <p:cNvSpPr txBox="1"/>
          <p:nvPr userDrawn="1"/>
        </p:nvSpPr>
        <p:spPr>
          <a:xfrm>
            <a:off x="6492875" y="766383"/>
            <a:ext cx="65412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D1C90BA4-CC2D-F5B7-C5AA-8111A06DF0FA}"/>
              </a:ext>
            </a:extLst>
          </p:cNvPr>
          <p:cNvCxnSpPr>
            <a:cxnSpLocks/>
          </p:cNvCxnSpPr>
          <p:nvPr userDrawn="1"/>
        </p:nvCxnSpPr>
        <p:spPr>
          <a:xfrm>
            <a:off x="6577013" y="954614"/>
            <a:ext cx="59046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6C83876-BD90-7410-25F2-E1E64B4B1DC3}"/>
              </a:ext>
            </a:extLst>
          </p:cNvPr>
          <p:cNvSpPr/>
          <p:nvPr userDrawn="1"/>
        </p:nvSpPr>
        <p:spPr>
          <a:xfrm>
            <a:off x="1149347" y="3235094"/>
            <a:ext cx="2789241" cy="1571619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DC8CCFF-F4BD-7837-2F3A-867F92A9D789}"/>
              </a:ext>
            </a:extLst>
          </p:cNvPr>
          <p:cNvSpPr/>
          <p:nvPr userDrawn="1"/>
        </p:nvSpPr>
        <p:spPr>
          <a:xfrm>
            <a:off x="1149347" y="4933177"/>
            <a:ext cx="2789241" cy="1571619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9B10F19-C033-40E0-E49C-E38609C5E24C}"/>
              </a:ext>
            </a:extLst>
          </p:cNvPr>
          <p:cNvSpPr/>
          <p:nvPr userDrawn="1"/>
        </p:nvSpPr>
        <p:spPr>
          <a:xfrm>
            <a:off x="1149246" y="6650218"/>
            <a:ext cx="2789241" cy="1571619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40C7E2FC-BB60-8330-CE87-5FEC27FAC596}"/>
              </a:ext>
            </a:extLst>
          </p:cNvPr>
          <p:cNvSpPr/>
          <p:nvPr userDrawn="1"/>
        </p:nvSpPr>
        <p:spPr>
          <a:xfrm>
            <a:off x="1149246" y="8375977"/>
            <a:ext cx="2789241" cy="1571619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 txBox="1">
            <a:spLocks noGrp="1"/>
          </p:cNvSpPr>
          <p:nvPr>
            <p:ph type="title"/>
          </p:nvPr>
        </p:nvSpPr>
        <p:spPr>
          <a:xfrm rot="5400000">
            <a:off x="1801466" y="4164228"/>
            <a:ext cx="8846909" cy="163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body" idx="1"/>
          </p:nvPr>
        </p:nvSpPr>
        <p:spPr>
          <a:xfrm rot="5400000">
            <a:off x="-1505892" y="2581421"/>
            <a:ext cx="8846909" cy="4795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dt" idx="10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11" name="Google Shape;111;p15"/>
          <p:cNvSpPr txBox="1">
            <a:spLocks noGrp="1"/>
          </p:cNvSpPr>
          <p:nvPr>
            <p:ph type="ftr" idx="11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12" name="Google Shape;112;p15"/>
          <p:cNvSpPr txBox="1">
            <a:spLocks noGrp="1"/>
          </p:cNvSpPr>
          <p:nvPr>
            <p:ph type="sldNum" idx="12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/>
          <p:cNvSpPr txBox="1">
            <a:spLocks noGrp="1"/>
          </p:cNvSpPr>
          <p:nvPr>
            <p:ph type="ctrTitle"/>
          </p:nvPr>
        </p:nvSpPr>
        <p:spPr>
          <a:xfrm>
            <a:off x="566976" y="1708486"/>
            <a:ext cx="6425724" cy="3634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60"/>
              <a:buFont typeface="Calibri"/>
              <a:buNone/>
              <a:defRPr sz="496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subTitle" idx="1"/>
          </p:nvPr>
        </p:nvSpPr>
        <p:spPr>
          <a:xfrm>
            <a:off x="944960" y="5483102"/>
            <a:ext cx="5669756" cy="252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984"/>
              <a:buNone/>
              <a:defRPr sz="1984"/>
            </a:lvl1pPr>
            <a:lvl2pPr lvl="1" algn="ctr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None/>
              <a:defRPr sz="1653"/>
            </a:lvl2pPr>
            <a:lvl3pPr lvl="2" algn="ctr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None/>
              <a:defRPr sz="1488"/>
            </a:lvl3pPr>
            <a:lvl4pPr lvl="3" algn="ctr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4pPr>
            <a:lvl5pPr lvl="4" algn="ctr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5pPr>
            <a:lvl6pPr lvl="5" algn="ctr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6pPr>
            <a:lvl7pPr lvl="6" algn="ctr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7pPr>
            <a:lvl8pPr lvl="7" algn="ctr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8pPr>
            <a:lvl9pPr lvl="8" algn="ctr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9pPr>
          </a:lstStyle>
          <a:p>
            <a:endParaRPr/>
          </a:p>
        </p:txBody>
      </p:sp>
      <p:sp>
        <p:nvSpPr>
          <p:cNvPr id="53" name="Google Shape;53;p6"/>
          <p:cNvSpPr txBox="1">
            <a:spLocks noGrp="1"/>
          </p:cNvSpPr>
          <p:nvPr>
            <p:ph type="dt" idx="10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4" name="Google Shape;54;p6"/>
          <p:cNvSpPr txBox="1">
            <a:spLocks noGrp="1"/>
          </p:cNvSpPr>
          <p:nvPr>
            <p:ph type="ftr" idx="11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5" name="Google Shape;55;p6"/>
          <p:cNvSpPr txBox="1">
            <a:spLocks noGrp="1"/>
          </p:cNvSpPr>
          <p:nvPr>
            <p:ph type="sldNum" idx="12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>
            <a:spLocks noGrp="1"/>
          </p:cNvSpPr>
          <p:nvPr>
            <p:ph type="title"/>
          </p:nvPr>
        </p:nvSpPr>
        <p:spPr>
          <a:xfrm>
            <a:off x="515791" y="2602603"/>
            <a:ext cx="6520220" cy="434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60"/>
              <a:buFont typeface="Calibri"/>
              <a:buNone/>
              <a:defRPr sz="496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body" idx="1"/>
          </p:nvPr>
        </p:nvSpPr>
        <p:spPr>
          <a:xfrm>
            <a:off x="515791" y="6986185"/>
            <a:ext cx="6520220" cy="2283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984"/>
              <a:buNone/>
              <a:defRPr sz="1984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653"/>
              <a:buNone/>
              <a:defRPr sz="1653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488"/>
              <a:buNone/>
              <a:defRPr sz="1488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None/>
              <a:defRPr sz="1323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None/>
              <a:defRPr sz="1323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None/>
              <a:defRPr sz="1323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None/>
              <a:defRPr sz="1323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None/>
              <a:defRPr sz="1323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rgbClr val="888888"/>
              </a:buClr>
              <a:buSzPts val="1323"/>
              <a:buNone/>
              <a:defRPr sz="1323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dt" idx="10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0" name="Google Shape;60;p7"/>
          <p:cNvSpPr txBox="1">
            <a:spLocks noGrp="1"/>
          </p:cNvSpPr>
          <p:nvPr>
            <p:ph type="ftr" idx="11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1" name="Google Shape;61;p7"/>
          <p:cNvSpPr txBox="1">
            <a:spLocks noGrp="1"/>
          </p:cNvSpPr>
          <p:nvPr>
            <p:ph type="sldNum" idx="12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"/>
          <p:cNvSpPr txBox="1"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body" idx="1"/>
          </p:nvPr>
        </p:nvSpPr>
        <p:spPr>
          <a:xfrm>
            <a:off x="519728" y="2779007"/>
            <a:ext cx="3212862" cy="6623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body" idx="2"/>
          </p:nvPr>
        </p:nvSpPr>
        <p:spPr>
          <a:xfrm>
            <a:off x="3827085" y="2779007"/>
            <a:ext cx="3212862" cy="6623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8"/>
          <p:cNvSpPr txBox="1">
            <a:spLocks noGrp="1"/>
          </p:cNvSpPr>
          <p:nvPr>
            <p:ph type="dt" idx="10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7" name="Google Shape;67;p8"/>
          <p:cNvSpPr txBox="1">
            <a:spLocks noGrp="1"/>
          </p:cNvSpPr>
          <p:nvPr>
            <p:ph type="ftr" idx="11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8" name="Google Shape;68;p8"/>
          <p:cNvSpPr txBox="1">
            <a:spLocks noGrp="1"/>
          </p:cNvSpPr>
          <p:nvPr>
            <p:ph type="sldNum" idx="12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520712" y="555804"/>
            <a:ext cx="6520220" cy="201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body" idx="1"/>
          </p:nvPr>
        </p:nvSpPr>
        <p:spPr>
          <a:xfrm>
            <a:off x="520713" y="2559104"/>
            <a:ext cx="3198096" cy="1254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984"/>
              <a:buNone/>
              <a:defRPr sz="1984" b="1"/>
            </a:lvl1pPr>
            <a:lvl2pPr marL="914400" lvl="1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None/>
              <a:defRPr sz="1653" b="1"/>
            </a:lvl2pPr>
            <a:lvl3pPr marL="1371600" lvl="2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None/>
              <a:defRPr sz="1488" b="1"/>
            </a:lvl3pPr>
            <a:lvl4pPr marL="1828800" lvl="3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 b="1"/>
            </a:lvl4pPr>
            <a:lvl5pPr marL="2286000" lvl="4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 b="1"/>
            </a:lvl5pPr>
            <a:lvl6pPr marL="2743200" lvl="5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 b="1"/>
            </a:lvl6pPr>
            <a:lvl7pPr marL="3200400" lvl="6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 b="1"/>
            </a:lvl7pPr>
            <a:lvl8pPr marL="3657600" lvl="7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 b="1"/>
            </a:lvl8pPr>
            <a:lvl9pPr marL="4114800" lvl="8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 b="1"/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body" idx="2"/>
          </p:nvPr>
        </p:nvSpPr>
        <p:spPr>
          <a:xfrm>
            <a:off x="520713" y="3813281"/>
            <a:ext cx="3198096" cy="5608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body" idx="3"/>
          </p:nvPr>
        </p:nvSpPr>
        <p:spPr>
          <a:xfrm>
            <a:off x="3827086" y="2559104"/>
            <a:ext cx="3213847" cy="1254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984"/>
              <a:buNone/>
              <a:defRPr sz="1984" b="1"/>
            </a:lvl1pPr>
            <a:lvl2pPr marL="914400" lvl="1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None/>
              <a:defRPr sz="1653" b="1"/>
            </a:lvl2pPr>
            <a:lvl3pPr marL="1371600" lvl="2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None/>
              <a:defRPr sz="1488" b="1"/>
            </a:lvl3pPr>
            <a:lvl4pPr marL="1828800" lvl="3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 b="1"/>
            </a:lvl4pPr>
            <a:lvl5pPr marL="2286000" lvl="4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 b="1"/>
            </a:lvl5pPr>
            <a:lvl6pPr marL="2743200" lvl="5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 b="1"/>
            </a:lvl6pPr>
            <a:lvl7pPr marL="3200400" lvl="6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 b="1"/>
            </a:lvl7pPr>
            <a:lvl8pPr marL="3657600" lvl="7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 b="1"/>
            </a:lvl8pPr>
            <a:lvl9pPr marL="4114800" lvl="8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 b="1"/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body" idx="4"/>
          </p:nvPr>
        </p:nvSpPr>
        <p:spPr>
          <a:xfrm>
            <a:off x="3827086" y="3813281"/>
            <a:ext cx="3213847" cy="5608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dt" idx="10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6" name="Google Shape;76;p9"/>
          <p:cNvSpPr txBox="1">
            <a:spLocks noGrp="1"/>
          </p:cNvSpPr>
          <p:nvPr>
            <p:ph type="ftr" idx="11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7" name="Google Shape;77;p9"/>
          <p:cNvSpPr txBox="1">
            <a:spLocks noGrp="1"/>
          </p:cNvSpPr>
          <p:nvPr>
            <p:ph type="sldNum" idx="12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"/>
          <p:cNvSpPr txBox="1"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0"/>
          <p:cNvSpPr txBox="1">
            <a:spLocks noGrp="1"/>
          </p:cNvSpPr>
          <p:nvPr>
            <p:ph type="dt" idx="10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1" name="Google Shape;81;p10"/>
          <p:cNvSpPr txBox="1">
            <a:spLocks noGrp="1"/>
          </p:cNvSpPr>
          <p:nvPr>
            <p:ph type="ftr" idx="11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2" name="Google Shape;82;p10"/>
          <p:cNvSpPr txBox="1">
            <a:spLocks noGrp="1"/>
          </p:cNvSpPr>
          <p:nvPr>
            <p:ph type="sldNum" idx="12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2"/>
          <p:cNvSpPr txBox="1"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45"/>
              <a:buFont typeface="Calibri"/>
              <a:buNone/>
              <a:defRPr sz="264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body" idx="1"/>
          </p:nvPr>
        </p:nvSpPr>
        <p:spPr>
          <a:xfrm>
            <a:off x="3213847" y="1503083"/>
            <a:ext cx="3827085" cy="7418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6557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645"/>
              <a:buChar char="•"/>
              <a:defRPr sz="2645"/>
            </a:lvl1pPr>
            <a:lvl2pPr marL="914400" lvl="1" indent="-375602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2315"/>
              <a:buChar char="•"/>
              <a:defRPr sz="2315"/>
            </a:lvl2pPr>
            <a:lvl3pPr marL="1371600" lvl="2" indent="-354583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984"/>
              <a:buChar char="•"/>
              <a:defRPr sz="1984"/>
            </a:lvl3pPr>
            <a:lvl4pPr marL="1828800" lvl="3" indent="-333565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Char char="•"/>
              <a:defRPr sz="1653"/>
            </a:lvl4pPr>
            <a:lvl5pPr marL="2286000" lvl="4" indent="-333565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Char char="•"/>
              <a:defRPr sz="1653"/>
            </a:lvl5pPr>
            <a:lvl6pPr marL="2743200" lvl="5" indent="-333565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Char char="•"/>
              <a:defRPr sz="1653"/>
            </a:lvl6pPr>
            <a:lvl7pPr marL="3200400" lvl="6" indent="-333565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Char char="•"/>
              <a:defRPr sz="1653"/>
            </a:lvl7pPr>
            <a:lvl8pPr marL="3657600" lvl="7" indent="-333565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Char char="•"/>
              <a:defRPr sz="1653"/>
            </a:lvl8pPr>
            <a:lvl9pPr marL="4114800" lvl="8" indent="-333565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Char char="•"/>
              <a:defRPr sz="1653"/>
            </a:lvl9pPr>
          </a:lstStyle>
          <a:p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body" idx="2"/>
          </p:nvPr>
        </p:nvSpPr>
        <p:spPr>
          <a:xfrm>
            <a:off x="520712" y="3131820"/>
            <a:ext cx="2438192" cy="5802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1pPr>
            <a:lvl2pPr marL="914400" lvl="1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157"/>
              <a:buNone/>
              <a:defRPr sz="1157"/>
            </a:lvl2pPr>
            <a:lvl3pPr marL="1371600" lvl="2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992"/>
              <a:buNone/>
              <a:defRPr sz="992"/>
            </a:lvl3pPr>
            <a:lvl4pPr marL="1828800" lvl="3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4pPr>
            <a:lvl5pPr marL="2286000" lvl="4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5pPr>
            <a:lvl6pPr marL="2743200" lvl="5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6pPr>
            <a:lvl7pPr marL="3200400" lvl="6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7pPr>
            <a:lvl8pPr marL="3657600" lvl="7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8pPr>
            <a:lvl9pPr marL="4114800" lvl="8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9pPr>
          </a:lstStyle>
          <a:p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dt" idx="10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92" name="Google Shape;92;p12"/>
          <p:cNvSpPr txBox="1">
            <a:spLocks noGrp="1"/>
          </p:cNvSpPr>
          <p:nvPr>
            <p:ph type="ftr" idx="11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93" name="Google Shape;93;p12"/>
          <p:cNvSpPr txBox="1">
            <a:spLocks noGrp="1"/>
          </p:cNvSpPr>
          <p:nvPr>
            <p:ph type="sldNum" idx="12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 txBox="1"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45"/>
              <a:buFont typeface="Calibri"/>
              <a:buNone/>
              <a:defRPr sz="264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3"/>
          <p:cNvSpPr>
            <a:spLocks noGrp="1"/>
          </p:cNvSpPr>
          <p:nvPr>
            <p:ph type="pic" idx="2"/>
          </p:nvPr>
        </p:nvSpPr>
        <p:spPr>
          <a:xfrm>
            <a:off x="3213847" y="1503083"/>
            <a:ext cx="3827085" cy="741874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13"/>
          <p:cNvSpPr txBox="1">
            <a:spLocks noGrp="1"/>
          </p:cNvSpPr>
          <p:nvPr>
            <p:ph type="body" idx="1"/>
          </p:nvPr>
        </p:nvSpPr>
        <p:spPr>
          <a:xfrm>
            <a:off x="520712" y="3131820"/>
            <a:ext cx="2438192" cy="5802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1pPr>
            <a:lvl2pPr marL="914400" lvl="1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157"/>
              <a:buNone/>
              <a:defRPr sz="1157"/>
            </a:lvl2pPr>
            <a:lvl3pPr marL="1371600" lvl="2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992"/>
              <a:buNone/>
              <a:defRPr sz="992"/>
            </a:lvl3pPr>
            <a:lvl4pPr marL="1828800" lvl="3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4pPr>
            <a:lvl5pPr marL="2286000" lvl="4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5pPr>
            <a:lvl6pPr marL="2743200" lvl="5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6pPr>
            <a:lvl7pPr marL="3200400" lvl="6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7pPr>
            <a:lvl8pPr marL="3657600" lvl="7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8pPr>
            <a:lvl9pPr marL="4114800" lvl="8" indent="-2286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827"/>
              <a:buNone/>
              <a:defRPr sz="827"/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dt" idx="10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99" name="Google Shape;99;p13"/>
          <p:cNvSpPr txBox="1">
            <a:spLocks noGrp="1"/>
          </p:cNvSpPr>
          <p:nvPr>
            <p:ph type="ftr" idx="11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00" name="Google Shape;100;p13"/>
          <p:cNvSpPr txBox="1">
            <a:spLocks noGrp="1"/>
          </p:cNvSpPr>
          <p:nvPr>
            <p:ph type="sldNum" idx="12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4"/>
          <p:cNvSpPr txBox="1">
            <a:spLocks noGrp="1"/>
          </p:cNvSpPr>
          <p:nvPr>
            <p:ph type="body" idx="1"/>
          </p:nvPr>
        </p:nvSpPr>
        <p:spPr>
          <a:xfrm rot="5400000">
            <a:off x="467987" y="2830748"/>
            <a:ext cx="6623703" cy="6520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dt" idx="10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05" name="Google Shape;105;p14"/>
          <p:cNvSpPr txBox="1">
            <a:spLocks noGrp="1"/>
          </p:cNvSpPr>
          <p:nvPr>
            <p:ph type="ftr" idx="11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06" name="Google Shape;106;p14"/>
          <p:cNvSpPr txBox="1">
            <a:spLocks noGrp="1"/>
          </p:cNvSpPr>
          <p:nvPr>
            <p:ph type="sldNum" idx="12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37"/>
              <a:buFont typeface="Calibri"/>
              <a:buNone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519728" y="2779007"/>
            <a:ext cx="6520220" cy="6623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75602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315"/>
              <a:buFont typeface="Arial"/>
              <a:buChar char="•"/>
              <a:defRPr sz="231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4583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3565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Font typeface="Arial"/>
              <a:buChar char="•"/>
              <a:defRPr sz="165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9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9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9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9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9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9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9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9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9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9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9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"/>
          <p:cNvSpPr txBox="1">
            <a:spLocks noGrp="1"/>
          </p:cNvSpPr>
          <p:nvPr>
            <p:ph type="sldNum" idx="4294967295"/>
          </p:nvPr>
        </p:nvSpPr>
        <p:spPr>
          <a:xfrm>
            <a:off x="6373677" y="680991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EFF6B61C-1FFC-94D1-A7D1-1B06F995E09F}"/>
              </a:ext>
            </a:extLst>
          </p:cNvPr>
          <p:cNvSpPr/>
          <p:nvPr/>
        </p:nvSpPr>
        <p:spPr>
          <a:xfrm>
            <a:off x="3361617" y="10066201"/>
            <a:ext cx="293823" cy="293823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Google Shape;218;p3">
            <a:extLst>
              <a:ext uri="{FF2B5EF4-FFF2-40B4-BE49-F238E27FC236}">
                <a16:creationId xmlns:a16="http://schemas.microsoft.com/office/drawing/2014/main" id="{4E23932F-B242-B5D0-933F-D10CE78AD754}"/>
              </a:ext>
            </a:extLst>
          </p:cNvPr>
          <p:cNvSpPr txBox="1"/>
          <p:nvPr/>
        </p:nvSpPr>
        <p:spPr>
          <a:xfrm>
            <a:off x="436562" y="2202566"/>
            <a:ext cx="418704" cy="32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Calibri"/>
                <a:sym typeface="Calibri"/>
              </a:rPr>
              <a:t>1</a:t>
            </a:r>
            <a:endParaRPr sz="15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Calibri"/>
              <a:sym typeface="Calibri"/>
            </a:endParaRPr>
          </a:p>
        </p:txBody>
      </p:sp>
      <p:sp>
        <p:nvSpPr>
          <p:cNvPr id="23" name="Google Shape;218;p3">
            <a:extLst>
              <a:ext uri="{FF2B5EF4-FFF2-40B4-BE49-F238E27FC236}">
                <a16:creationId xmlns:a16="http://schemas.microsoft.com/office/drawing/2014/main" id="{5D36D678-D55E-EACE-4F19-6FCDFD64F6F1}"/>
              </a:ext>
            </a:extLst>
          </p:cNvPr>
          <p:cNvSpPr txBox="1"/>
          <p:nvPr/>
        </p:nvSpPr>
        <p:spPr>
          <a:xfrm>
            <a:off x="749208" y="2202566"/>
            <a:ext cx="418704" cy="32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15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Calibri"/>
                <a:sym typeface="Calibri"/>
              </a:rPr>
              <a:t>1</a:t>
            </a:r>
            <a:endParaRPr sz="15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Calibri"/>
              <a:sym typeface="Calibri"/>
            </a:endParaRPr>
          </a:p>
        </p:txBody>
      </p:sp>
      <p:sp>
        <p:nvSpPr>
          <p:cNvPr id="24" name="Google Shape;218;p3">
            <a:extLst>
              <a:ext uri="{FF2B5EF4-FFF2-40B4-BE49-F238E27FC236}">
                <a16:creationId xmlns:a16="http://schemas.microsoft.com/office/drawing/2014/main" id="{CF961A75-DB92-15AC-D327-D135151E5D3B}"/>
              </a:ext>
            </a:extLst>
          </p:cNvPr>
          <p:cNvSpPr txBox="1"/>
          <p:nvPr/>
        </p:nvSpPr>
        <p:spPr>
          <a:xfrm>
            <a:off x="754198" y="7244634"/>
            <a:ext cx="418704" cy="32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15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Calibri"/>
                <a:sym typeface="Calibri"/>
              </a:rPr>
              <a:t>4</a:t>
            </a:r>
            <a:endParaRPr sz="15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Calibri"/>
              <a:sym typeface="Calibri"/>
            </a:endParaRPr>
          </a:p>
        </p:txBody>
      </p:sp>
      <p:sp>
        <p:nvSpPr>
          <p:cNvPr id="26" name="Google Shape;218;p3">
            <a:extLst>
              <a:ext uri="{FF2B5EF4-FFF2-40B4-BE49-F238E27FC236}">
                <a16:creationId xmlns:a16="http://schemas.microsoft.com/office/drawing/2014/main" id="{7DB1D5EC-923E-4892-2B1E-06401312BB65}"/>
              </a:ext>
            </a:extLst>
          </p:cNvPr>
          <p:cNvSpPr txBox="1"/>
          <p:nvPr/>
        </p:nvSpPr>
        <p:spPr>
          <a:xfrm>
            <a:off x="749208" y="8990812"/>
            <a:ext cx="418704" cy="32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15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Calibri"/>
                <a:sym typeface="Calibri"/>
              </a:rPr>
              <a:t>5</a:t>
            </a:r>
            <a:endParaRPr sz="15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Calibri"/>
              <a:sym typeface="Calibri"/>
            </a:endParaRPr>
          </a:p>
        </p:txBody>
      </p:sp>
      <p:sp>
        <p:nvSpPr>
          <p:cNvPr id="27" name="Google Shape;218;p3">
            <a:extLst>
              <a:ext uri="{FF2B5EF4-FFF2-40B4-BE49-F238E27FC236}">
                <a16:creationId xmlns:a16="http://schemas.microsoft.com/office/drawing/2014/main" id="{FD714411-5883-7B56-98E3-A1DF0FB73B39}"/>
              </a:ext>
            </a:extLst>
          </p:cNvPr>
          <p:cNvSpPr txBox="1"/>
          <p:nvPr/>
        </p:nvSpPr>
        <p:spPr>
          <a:xfrm>
            <a:off x="782638" y="3927517"/>
            <a:ext cx="418704" cy="32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15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Calibri"/>
                <a:sym typeface="Calibri"/>
              </a:rPr>
              <a:t>2</a:t>
            </a:r>
            <a:endParaRPr sz="15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Calibri"/>
              <a:sym typeface="Calibri"/>
            </a:endParaRPr>
          </a:p>
        </p:txBody>
      </p:sp>
      <p:sp>
        <p:nvSpPr>
          <p:cNvPr id="28" name="Google Shape;218;p3">
            <a:extLst>
              <a:ext uri="{FF2B5EF4-FFF2-40B4-BE49-F238E27FC236}">
                <a16:creationId xmlns:a16="http://schemas.microsoft.com/office/drawing/2014/main" id="{31F4A21C-C098-5E87-DDB4-525E51383B8D}"/>
              </a:ext>
            </a:extLst>
          </p:cNvPr>
          <p:cNvSpPr txBox="1"/>
          <p:nvPr/>
        </p:nvSpPr>
        <p:spPr>
          <a:xfrm>
            <a:off x="754198" y="5652469"/>
            <a:ext cx="418704" cy="32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15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Calibri"/>
                <a:sym typeface="Calibri"/>
              </a:rPr>
              <a:t>3</a:t>
            </a:r>
            <a:endParaRPr sz="15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Calibri"/>
              <a:sym typeface="Calibri"/>
            </a:endParaRPr>
          </a:p>
        </p:txBody>
      </p:sp>
      <p:sp>
        <p:nvSpPr>
          <p:cNvPr id="30" name="Google Shape;210;p3">
            <a:extLst>
              <a:ext uri="{FF2B5EF4-FFF2-40B4-BE49-F238E27FC236}">
                <a16:creationId xmlns:a16="http://schemas.microsoft.com/office/drawing/2014/main" id="{0CB10040-48A4-A3C0-A733-53706B5A62DA}"/>
              </a:ext>
            </a:extLst>
          </p:cNvPr>
          <p:cNvSpPr txBox="1">
            <a:spLocks/>
          </p:cNvSpPr>
          <p:nvPr/>
        </p:nvSpPr>
        <p:spPr>
          <a:xfrm>
            <a:off x="6777037" y="4922919"/>
            <a:ext cx="571500" cy="15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75602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315"/>
              <a:buFont typeface="Arial"/>
              <a:buChar char="•"/>
              <a:defRPr sz="231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4583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3565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Font typeface="Arial"/>
              <a:buChar char="•"/>
              <a:defRPr sz="165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None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sec</a:t>
            </a:r>
          </a:p>
        </p:txBody>
      </p:sp>
      <p:sp>
        <p:nvSpPr>
          <p:cNvPr id="31" name="Google Shape;210;p3">
            <a:extLst>
              <a:ext uri="{FF2B5EF4-FFF2-40B4-BE49-F238E27FC236}">
                <a16:creationId xmlns:a16="http://schemas.microsoft.com/office/drawing/2014/main" id="{3C09E60C-D856-054C-9D74-A31DC14EFA93}"/>
              </a:ext>
            </a:extLst>
          </p:cNvPr>
          <p:cNvSpPr txBox="1">
            <a:spLocks/>
          </p:cNvSpPr>
          <p:nvPr/>
        </p:nvSpPr>
        <p:spPr>
          <a:xfrm>
            <a:off x="6756400" y="6619587"/>
            <a:ext cx="571500" cy="15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75602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315"/>
              <a:buFont typeface="Arial"/>
              <a:buChar char="•"/>
              <a:defRPr sz="231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4583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3565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Font typeface="Arial"/>
              <a:buChar char="•"/>
              <a:defRPr sz="165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None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sec</a:t>
            </a:r>
          </a:p>
        </p:txBody>
      </p:sp>
      <p:sp>
        <p:nvSpPr>
          <p:cNvPr id="32" name="Google Shape;210;p3">
            <a:extLst>
              <a:ext uri="{FF2B5EF4-FFF2-40B4-BE49-F238E27FC236}">
                <a16:creationId xmlns:a16="http://schemas.microsoft.com/office/drawing/2014/main" id="{9A69AE11-0A5C-5D9D-D41B-4B64DAD90987}"/>
              </a:ext>
            </a:extLst>
          </p:cNvPr>
          <p:cNvSpPr txBox="1">
            <a:spLocks/>
          </p:cNvSpPr>
          <p:nvPr/>
        </p:nvSpPr>
        <p:spPr>
          <a:xfrm>
            <a:off x="6805477" y="8320124"/>
            <a:ext cx="571500" cy="15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75602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315"/>
              <a:buFont typeface="Arial"/>
              <a:buChar char="•"/>
              <a:defRPr sz="231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4583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3565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Font typeface="Arial"/>
              <a:buChar char="•"/>
              <a:defRPr sz="165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None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sec</a:t>
            </a:r>
          </a:p>
        </p:txBody>
      </p:sp>
      <p:sp>
        <p:nvSpPr>
          <p:cNvPr id="33" name="Google Shape;210;p3">
            <a:extLst>
              <a:ext uri="{FF2B5EF4-FFF2-40B4-BE49-F238E27FC236}">
                <a16:creationId xmlns:a16="http://schemas.microsoft.com/office/drawing/2014/main" id="{B0C11A84-A4E0-5928-3963-1C4A2DEC6580}"/>
              </a:ext>
            </a:extLst>
          </p:cNvPr>
          <p:cNvSpPr txBox="1">
            <a:spLocks/>
          </p:cNvSpPr>
          <p:nvPr/>
        </p:nvSpPr>
        <p:spPr>
          <a:xfrm>
            <a:off x="6805477" y="1470412"/>
            <a:ext cx="633548" cy="15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75602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315"/>
              <a:buFont typeface="Arial"/>
              <a:buChar char="•"/>
              <a:defRPr sz="231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4583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3565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Font typeface="Arial"/>
              <a:buChar char="•"/>
              <a:defRPr sz="165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Font typeface="Arial"/>
              <a:buNone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sec</a:t>
            </a:r>
          </a:p>
        </p:txBody>
      </p:sp>
      <p:sp>
        <p:nvSpPr>
          <p:cNvPr id="34" name="Google Shape;210;p3">
            <a:extLst>
              <a:ext uri="{FF2B5EF4-FFF2-40B4-BE49-F238E27FC236}">
                <a16:creationId xmlns:a16="http://schemas.microsoft.com/office/drawing/2014/main" id="{D60AA51F-F9D9-77B1-9187-8610E63579AB}"/>
              </a:ext>
            </a:extLst>
          </p:cNvPr>
          <p:cNvSpPr txBox="1">
            <a:spLocks/>
          </p:cNvSpPr>
          <p:nvPr/>
        </p:nvSpPr>
        <p:spPr>
          <a:xfrm>
            <a:off x="6777037" y="3222691"/>
            <a:ext cx="571500" cy="15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75602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315"/>
              <a:buFont typeface="Arial"/>
              <a:buChar char="•"/>
              <a:defRPr sz="231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4583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3565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Font typeface="Arial"/>
              <a:buChar char="•"/>
              <a:defRPr sz="165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None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sec</a:t>
            </a:r>
          </a:p>
        </p:txBody>
      </p:sp>
      <p:sp>
        <p:nvSpPr>
          <p:cNvPr id="35" name="Google Shape;196;p3">
            <a:extLst>
              <a:ext uri="{FF2B5EF4-FFF2-40B4-BE49-F238E27FC236}">
                <a16:creationId xmlns:a16="http://schemas.microsoft.com/office/drawing/2014/main" id="{A671EB11-AAF4-2657-6B02-C676D47FD8F2}"/>
              </a:ext>
            </a:extLst>
          </p:cNvPr>
          <p:cNvSpPr txBox="1">
            <a:spLocks/>
          </p:cNvSpPr>
          <p:nvPr/>
        </p:nvSpPr>
        <p:spPr>
          <a:xfrm>
            <a:off x="4015900" y="1462126"/>
            <a:ext cx="1360531" cy="15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75602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315"/>
              <a:buFont typeface="Arial"/>
              <a:buChar char="•"/>
              <a:defRPr sz="231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4583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3565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Font typeface="Arial"/>
              <a:buChar char="•"/>
              <a:defRPr sz="165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800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場面：オープニング</a:t>
            </a: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spcBef>
                <a:spcPts val="0"/>
              </a:spcBef>
              <a:buSzPts val="800"/>
              <a:buFont typeface="Arial"/>
              <a:buNone/>
            </a:pP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spcBef>
                <a:spcPts val="0"/>
              </a:spcBef>
              <a:buSzPts val="800"/>
              <a:buFont typeface="Arial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ロケ：日大グラウンド</a:t>
            </a:r>
          </a:p>
          <a:p>
            <a:pPr marL="0" indent="0">
              <a:spcBef>
                <a:spcPts val="0"/>
              </a:spcBef>
              <a:buSzPts val="800"/>
              <a:buFont typeface="Arial"/>
              <a:buNone/>
            </a:pPr>
            <a:endParaRPr lang="ja-JP" altLang="en-US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spcBef>
                <a:spcPts val="0"/>
              </a:spcBef>
              <a:buSzPts val="800"/>
              <a:buFont typeface="Arial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カメラ：ローアングル固定</a:t>
            </a:r>
          </a:p>
          <a:p>
            <a:pPr marL="0" indent="0">
              <a:spcBef>
                <a:spcPts val="0"/>
              </a:spcBef>
              <a:buSzPts val="800"/>
              <a:buFont typeface="Arial"/>
              <a:buNone/>
            </a:pP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spcBef>
                <a:spcPts val="0"/>
              </a:spcBef>
              <a:buSzPts val="800"/>
              <a:buFont typeface="Arial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アクション：銃撃戦</a:t>
            </a: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spcBef>
                <a:spcPts val="0"/>
              </a:spcBef>
              <a:buSzPts val="800"/>
              <a:buFont typeface="Arial"/>
              <a:buNone/>
            </a:pP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spcBef>
                <a:spcPts val="0"/>
              </a:spcBef>
              <a:buSzPts val="800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効果：砲撃時に画面揺らす</a:t>
            </a:r>
          </a:p>
        </p:txBody>
      </p:sp>
      <p:sp>
        <p:nvSpPr>
          <p:cNvPr id="36" name="Google Shape;195;p3">
            <a:extLst>
              <a:ext uri="{FF2B5EF4-FFF2-40B4-BE49-F238E27FC236}">
                <a16:creationId xmlns:a16="http://schemas.microsoft.com/office/drawing/2014/main" id="{A1F7EF56-5C2A-A5AF-9915-713EA02ADA19}"/>
              </a:ext>
            </a:extLst>
          </p:cNvPr>
          <p:cNvSpPr txBox="1">
            <a:spLocks/>
          </p:cNvSpPr>
          <p:nvPr/>
        </p:nvSpPr>
        <p:spPr>
          <a:xfrm>
            <a:off x="5395481" y="1402464"/>
            <a:ext cx="1467281" cy="15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75602" algn="l" rtl="0">
              <a:lnSpc>
                <a:spcPct val="90000"/>
              </a:lnSpc>
              <a:spcBef>
                <a:spcPts val="827"/>
              </a:spcBef>
              <a:spcAft>
                <a:spcPts val="0"/>
              </a:spcAft>
              <a:buClr>
                <a:schemeClr val="dk1"/>
              </a:buClr>
              <a:buSzPts val="2315"/>
              <a:buFont typeface="Arial"/>
              <a:buChar char="•"/>
              <a:defRPr sz="231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4583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3565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653"/>
              <a:buFont typeface="Arial"/>
              <a:buChar char="•"/>
              <a:defRPr sz="165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088" algn="l" rtl="0">
              <a:lnSpc>
                <a:spcPct val="90000"/>
              </a:lnSpc>
              <a:spcBef>
                <a:spcPts val="413"/>
              </a:spcBef>
              <a:spcAft>
                <a:spcPts val="0"/>
              </a:spcAft>
              <a:buClr>
                <a:schemeClr val="dk1"/>
              </a:buClr>
              <a:buSzPts val="1488"/>
              <a:buFont typeface="Arial"/>
              <a:buChar char="•"/>
              <a:defRPr sz="148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SzPts val="800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キャラ</a:t>
            </a:r>
            <a:r>
              <a:rPr lang="en-US" altLang="ja-JP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：オラオラオラ！</a:t>
            </a: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SzPts val="800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キャラ</a:t>
            </a:r>
            <a:r>
              <a:rPr lang="en-US" altLang="ja-JP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：耳痛い</a:t>
            </a: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SzPts val="800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キャラ</a:t>
            </a:r>
            <a:r>
              <a:rPr lang="en-US" altLang="ja-JP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：もう帰りたい</a:t>
            </a: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SzPts val="800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キャラ</a:t>
            </a:r>
            <a:r>
              <a:rPr lang="en-US" altLang="ja-JP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：俺も乗っけて</a:t>
            </a: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SzPts val="800"/>
              <a:buNone/>
            </a:pP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キャラ</a:t>
            </a:r>
            <a:r>
              <a:rPr lang="en-US" altLang="ja-JP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lang="ja-JP" altLang="en-US" sz="750" dirty="0">
                <a:solidFill>
                  <a:srgbClr val="37415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：走った方が速い！</a:t>
            </a:r>
            <a:endParaRPr lang="en-US" altLang="ja-JP" sz="750" dirty="0">
              <a:solidFill>
                <a:srgbClr val="37415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B16F3BF3-3506-159C-2CFD-CC8D940AAE3C}"/>
              </a:ext>
            </a:extLst>
          </p:cNvPr>
          <p:cNvSpPr/>
          <p:nvPr/>
        </p:nvSpPr>
        <p:spPr>
          <a:xfrm>
            <a:off x="6414090" y="10066202"/>
            <a:ext cx="293823" cy="293823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9A9C977-D095-BD7D-01B2-AA4E7C7FB4D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78798" y="1522206"/>
            <a:ext cx="2753914" cy="1549076"/>
          </a:xfrm>
          <a:prstGeom prst="rect">
            <a:avLst/>
          </a:prstGeom>
          <a:ln w="3175">
            <a:noFill/>
          </a:ln>
        </p:spPr>
      </p:pic>
    </p:spTree>
    <p:extLst>
      <p:ext uri="{BB962C8B-B14F-4D97-AF65-F5344CB8AC3E}">
        <p14:creationId xmlns:p14="http://schemas.microsoft.com/office/powerpoint/2010/main" val="155691642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_絵コンテ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2764</TotalTime>
  <Words>68</Words>
  <Application>Microsoft Office PowerPoint</Application>
  <PresentationFormat>ユーザー設定</PresentationFormat>
  <Paragraphs>27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テーマ_絵コンテ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コンテ（横型）</dc:title>
  <dc:creator>STUDIO US</dc:creator>
  <cp:lastModifiedBy>大上和久</cp:lastModifiedBy>
  <cp:revision>745</cp:revision>
  <dcterms:created xsi:type="dcterms:W3CDTF">2018-08-02T02:48:23Z</dcterms:created>
  <dcterms:modified xsi:type="dcterms:W3CDTF">2025-11-17T12:46:37Z</dcterms:modified>
</cp:coreProperties>
</file>